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76" r:id="rId5"/>
    <p:sldId id="270" r:id="rId6"/>
    <p:sldId id="271" r:id="rId7"/>
    <p:sldId id="272" r:id="rId8"/>
    <p:sldId id="258" r:id="rId9"/>
    <p:sldId id="273" r:id="rId10"/>
    <p:sldId id="280" r:id="rId11"/>
    <p:sldId id="275" r:id="rId12"/>
    <p:sldId id="277" r:id="rId13"/>
    <p:sldId id="278" r:id="rId14"/>
    <p:sldId id="279" r:id="rId15"/>
    <p:sldId id="259" r:id="rId16"/>
    <p:sldId id="266" r:id="rId17"/>
    <p:sldId id="267" r:id="rId18"/>
    <p:sldId id="264" r:id="rId19"/>
    <p:sldId id="265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79A0AFF-8E0F-4631-97F6-B2EF5755FFCE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2BB4F88-6D7D-4EAA-AA38-F3E5DEEA789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420888"/>
            <a:ext cx="8305800" cy="50405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Нравственный идеал защитника Отечества на уроках истории и обществознания на примере Александра Невского.</a:t>
            </a:r>
            <a:endParaRPr lang="ru-RU" sz="3600" b="1" dirty="0">
              <a:ea typeface="Calibri"/>
              <a:cs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4096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680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" y="17240"/>
            <a:ext cx="9121012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88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740352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417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7956376" cy="596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35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562247"/>
              </p:ext>
            </p:extLst>
          </p:nvPr>
        </p:nvGraphicFramePr>
        <p:xfrm>
          <a:off x="179512" y="188640"/>
          <a:ext cx="8352928" cy="6192688"/>
        </p:xfrm>
        <a:graphic>
          <a:graphicData uri="http://schemas.openxmlformats.org/drawingml/2006/table">
            <a:tbl>
              <a:tblPr firstRow="1" firstCol="1" bandRow="1"/>
              <a:tblGrid>
                <a:gridCol w="2160240"/>
                <a:gridCol w="2016224"/>
                <a:gridCol w="2094778"/>
                <a:gridCol w="2081686"/>
              </a:tblGrid>
              <a:tr h="1204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Текст №1 </a:t>
                      </a:r>
                      <a:r>
                        <a:rPr lang="ru-RU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В.Каргаполов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Текст №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Соловьев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88900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Текст № 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indent="176213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Л.Гумилев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68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Характер войны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68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Хозяйственный последствия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688">
                <a:tc>
                  <a:txBody>
                    <a:bodyPr/>
                    <a:lstStyle/>
                    <a:p>
                      <a:pPr marL="0" indent="88900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Взаимоотношения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688">
                <a:tc>
                  <a:txBody>
                    <a:bodyPr/>
                    <a:lstStyle/>
                    <a:p>
                      <a:pPr marL="0" indent="88900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Отношение к Руси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688">
                <a:tc>
                  <a:txBody>
                    <a:bodyPr/>
                    <a:lstStyle/>
                    <a:p>
                      <a:pPr marL="0" indent="88900"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Чем было иго для Руси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57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8" y="548680"/>
            <a:ext cx="852657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072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626"/>
            <a:ext cx="889248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245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" y="426899"/>
            <a:ext cx="9133537" cy="581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593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68645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066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312" y="1556792"/>
            <a:ext cx="8229600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" y="260648"/>
            <a:ext cx="913959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96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22" y="0"/>
            <a:ext cx="52463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15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Нестеров М.В.  «Святой благоверный Александр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Невский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3770605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746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08912" cy="615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072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" y="14282"/>
            <a:ext cx="9124956" cy="684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84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424100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47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90" y="-459432"/>
            <a:ext cx="9965049" cy="804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33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51520" y="1844824"/>
            <a:ext cx="8312600" cy="4107160"/>
          </a:xfrm>
        </p:spPr>
        <p:txBody>
          <a:bodyPr>
            <a:norm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Цель современного образования — воспитание ответственного, инициативного и компетентного гражданина России. </a:t>
            </a:r>
            <a:endParaRPr lang="ru-RU" sz="3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7"/>
            <a:ext cx="2088232" cy="117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004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37" y="0"/>
            <a:ext cx="8229600" cy="1219200"/>
          </a:xfrm>
        </p:spPr>
        <p:txBody>
          <a:bodyPr>
            <a:normAutofit/>
          </a:bodyPr>
          <a:lstStyle/>
          <a:p>
            <a:pPr marL="274320" lvl="0" indent="-274320">
              <a:spcBef>
                <a:spcPts val="600"/>
              </a:spcBef>
            </a:pPr>
            <a:r>
              <a:rPr lang="ru-RU" sz="3600" spc="0" dirty="0">
                <a:ln>
                  <a:noFill/>
                </a:ln>
                <a:solidFill>
                  <a:schemeClr val="bg1"/>
                </a:solidFill>
                <a:effectLst/>
                <a:ea typeface="+mn-ea"/>
                <a:cs typeface="+mn-cs"/>
              </a:rPr>
              <a:t>Базовые национальные ценности.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Патриотизм</a:t>
            </a:r>
          </a:p>
          <a:p>
            <a:r>
              <a:rPr lang="ru-RU" dirty="0" smtClean="0"/>
              <a:t>Гражданственность</a:t>
            </a:r>
          </a:p>
          <a:p>
            <a:r>
              <a:rPr lang="ru-RU" dirty="0" smtClean="0"/>
              <a:t>Традиционные национальные религии.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7" y="1412776"/>
            <a:ext cx="3963336" cy="499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85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205936" cy="615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00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69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7658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4714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625</TotalTime>
  <Words>76</Words>
  <Application>Microsoft Office PowerPoint</Application>
  <PresentationFormat>Экран (4:3)</PresentationFormat>
  <Paragraphs>18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Нравственный идеал защитника Отечества на уроках истории и обществознания на примере Александра Невского.</vt:lpstr>
      <vt:lpstr>Нестеров М.В.  «Святой благоверный Александр Невский</vt:lpstr>
      <vt:lpstr>Презентация PowerPoint</vt:lpstr>
      <vt:lpstr>Презентация PowerPoint</vt:lpstr>
      <vt:lpstr>Презентация PowerPoint</vt:lpstr>
      <vt:lpstr>Базовые национальные ценности.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NewFormat</dc:creator>
  <cp:lastModifiedBy>kaminet9</cp:lastModifiedBy>
  <cp:revision>14</cp:revision>
  <dcterms:created xsi:type="dcterms:W3CDTF">2020-12-14T06:20:22Z</dcterms:created>
  <dcterms:modified xsi:type="dcterms:W3CDTF">2020-12-15T04:01:21Z</dcterms:modified>
</cp:coreProperties>
</file>